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gif" ContentType="image/gif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7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51307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346716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2572560" y="182556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307400" y="182556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2572560" y="409824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4307400" y="409824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346716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07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7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51307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346716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2572560" y="182556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307400" y="182556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2572560" y="409824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4307400" y="409824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346716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07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07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51307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346716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2572560" y="182556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307400" y="182556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2572560" y="409824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4307400" y="4098240"/>
            <a:ext cx="16516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467160" y="409824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3467160" y="1825560"/>
            <a:ext cx="25034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07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gif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ithub.com/Olde-Skuul/doom3do" TargetMode="External"/><Relationship Id="rId2" Type="http://schemas.openxmlformats.org/officeDocument/2006/relationships/hyperlink" Target="https://github.com/Olde-Skuul/doom3do" TargetMode="External"/><Relationship Id="rId3" Type="http://schemas.openxmlformats.org/officeDocument/2006/relationships/hyperlink" Target="https://github.com/Olde-Skuul/doom3do" TargetMode="External"/><Relationship Id="rId4" Type="http://schemas.openxmlformats.org/officeDocument/2006/relationships/hyperlink" Target="https://fontmeme.com/fonts/amazdoom-font/" TargetMode="External"/><Relationship Id="rId5" Type="http://schemas.openxmlformats.org/officeDocument/2006/relationships/hyperlink" Target="https://fontmeme.com/fonts/amazdoom-font/" TargetMode="External"/><Relationship Id="rId6" Type="http://schemas.openxmlformats.org/officeDocument/2006/relationships/hyperlink" Target="https://fontmeme.com/fonts/amazdoom-font/" TargetMode="External"/><Relationship Id="rId7" Type="http://schemas.openxmlformats.org/officeDocument/2006/relationships/hyperlink" Target="https://www.fontspace.com/category/doom" TargetMode="External"/><Relationship Id="rId8" Type="http://schemas.openxmlformats.org/officeDocument/2006/relationships/hyperlink" Target="https://www.fontspace.com/category/doom" TargetMode="External"/><Relationship Id="rId9" Type="http://schemas.openxmlformats.org/officeDocument/2006/relationships/hyperlink" Target="https://www.fontspace.com/category/doom" TargetMode="External"/><Relationship Id="rId10" Type="http://schemas.openxmlformats.org/officeDocument/2006/relationships/hyperlink" Target="https://github.com/processing/processing-sound" TargetMode="External"/><Relationship Id="rId11" Type="http://schemas.openxmlformats.org/officeDocument/2006/relationships/hyperlink" Target="https://github.com/processing/processing-sound" TargetMode="External"/><Relationship Id="rId12" Type="http://schemas.openxmlformats.org/officeDocument/2006/relationships/hyperlink" Target="https://github.com/processing/processing-sound" TargetMode="External"/><Relationship Id="rId13" Type="http://schemas.openxmlformats.org/officeDocument/2006/relationships/hyperlink" Target="https://github.com/sojamo/oscp5" TargetMode="External"/><Relationship Id="rId14" Type="http://schemas.openxmlformats.org/officeDocument/2006/relationships/hyperlink" Target="https://github.com/sojamo/oscp5" TargetMode="External"/><Relationship Id="rId15" Type="http://schemas.openxmlformats.org/officeDocument/2006/relationships/hyperlink" Target="https://github.com/sojamo/oscp5" TargetMode="External"/><Relationship Id="rId16" Type="http://schemas.openxmlformats.org/officeDocument/2006/relationships/hyperlink" Target="https://github.com/jrc03c/queasycam" TargetMode="External"/><Relationship Id="rId17" Type="http://schemas.openxmlformats.org/officeDocument/2006/relationships/hyperlink" Target="https://github.com/jrc03c/queasycam" TargetMode="External"/><Relationship Id="rId18" Type="http://schemas.openxmlformats.org/officeDocument/2006/relationships/hyperlink" Target="https://github.com/jrc03c/queasycam" TargetMode="External"/><Relationship Id="rId19" Type="http://schemas.openxmlformats.org/officeDocument/2006/relationships/hyperlink" Target="https://github.com/jdf/peasycam/" TargetMode="External"/><Relationship Id="rId20" Type="http://schemas.openxmlformats.org/officeDocument/2006/relationships/hyperlink" Target="https://github.com/jdf/peasycam/" TargetMode="External"/><Relationship Id="rId21" Type="http://schemas.openxmlformats.org/officeDocument/2006/relationships/hyperlink" Target="https://github.com/jdf/peasycam/" TargetMode="External"/><Relationship Id="rId22" Type="http://schemas.openxmlformats.org/officeDocument/2006/relationships/hyperlink" Target="https://www.jeffreythompson.org/collision-detection/" TargetMode="External"/><Relationship Id="rId23" Type="http://schemas.openxmlformats.org/officeDocument/2006/relationships/hyperlink" Target="https://www.jeffreythompson.org/collision-detection/" TargetMode="External"/><Relationship Id="rId24" Type="http://schemas.openxmlformats.org/officeDocument/2006/relationships/hyperlink" Target="https://www.jeffreythompson.org/collision-detection/" TargetMode="External"/><Relationship Id="rId25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adroTexto 82"/>
          <p:cNvSpPr/>
          <p:nvPr/>
        </p:nvSpPr>
        <p:spPr>
          <a:xfrm>
            <a:off x="2340000" y="4500000"/>
            <a:ext cx="755964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David Parreño Barbuzano​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Héctor Miguel Martín Álvarez​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​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Creando Interfaces de Usuario​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6" name="Imagen 1" descr=""/>
          <p:cNvPicPr/>
          <p:nvPr/>
        </p:nvPicPr>
        <p:blipFill>
          <a:blip r:embed="rId1"/>
          <a:stretch/>
        </p:blipFill>
        <p:spPr>
          <a:xfrm>
            <a:off x="3211560" y="967320"/>
            <a:ext cx="5816520" cy="293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Motivación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Videojuego en primera persona tipo shooter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Control de movimiento con detección facial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Imagen 3" descr=""/>
          <p:cNvPicPr/>
          <p:nvPr/>
        </p:nvPicPr>
        <p:blipFill>
          <a:blip r:embed="rId1"/>
          <a:stretch/>
        </p:blipFill>
        <p:spPr>
          <a:xfrm>
            <a:off x="838080" y="3290040"/>
            <a:ext cx="5378040" cy="3021120"/>
          </a:xfrm>
          <a:prstGeom prst="rect">
            <a:avLst/>
          </a:prstGeom>
          <a:ln w="0">
            <a:noFill/>
          </a:ln>
        </p:spPr>
      </p:pic>
      <p:pic>
        <p:nvPicPr>
          <p:cNvPr id="120" name="Imagen 4" descr=""/>
          <p:cNvPicPr/>
          <p:nvPr/>
        </p:nvPicPr>
        <p:blipFill>
          <a:blip r:embed="rId2"/>
          <a:stretch/>
        </p:blipFill>
        <p:spPr>
          <a:xfrm>
            <a:off x="6943320" y="3323880"/>
            <a:ext cx="4409640" cy="295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Herramientas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838080" y="169020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Blender para modelado en 3D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FaceOSC para la detección facial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Processing 3.5.4 como lenguaje base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PeasyCam y QueasyCam para la cámara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OSCP5 como librería que usa FaceOSC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GIMP para edición de imagen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Audacity y Shotcut para el Teaser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Librería Sound para el sonido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Imagen 3" descr=""/>
          <p:cNvPicPr/>
          <p:nvPr/>
        </p:nvPicPr>
        <p:blipFill>
          <a:blip r:embed="rId1"/>
          <a:stretch/>
        </p:blipFill>
        <p:spPr>
          <a:xfrm>
            <a:off x="7688160" y="2473200"/>
            <a:ext cx="1608840" cy="1742040"/>
          </a:xfrm>
          <a:prstGeom prst="rect">
            <a:avLst/>
          </a:prstGeom>
          <a:ln w="0">
            <a:noFill/>
          </a:ln>
        </p:spPr>
      </p:pic>
      <p:pic>
        <p:nvPicPr>
          <p:cNvPr id="124" name="Imagen 5" descr=""/>
          <p:cNvPicPr/>
          <p:nvPr/>
        </p:nvPicPr>
        <p:blipFill>
          <a:blip r:embed="rId2"/>
          <a:stretch/>
        </p:blipFill>
        <p:spPr>
          <a:xfrm>
            <a:off x="7302240" y="449640"/>
            <a:ext cx="1891800" cy="163728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4" descr="Gimp Logos"/>
          <p:cNvPicPr/>
          <p:nvPr/>
        </p:nvPicPr>
        <p:blipFill>
          <a:blip r:embed="rId3"/>
          <a:stretch/>
        </p:blipFill>
        <p:spPr>
          <a:xfrm>
            <a:off x="9748080" y="365040"/>
            <a:ext cx="2064960" cy="206496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6" descr="Audacity - Logos Download"/>
          <p:cNvPicPr/>
          <p:nvPr/>
        </p:nvPicPr>
        <p:blipFill>
          <a:blip r:embed="rId4"/>
          <a:stretch/>
        </p:blipFill>
        <p:spPr>
          <a:xfrm>
            <a:off x="9845640" y="2458080"/>
            <a:ext cx="1869480" cy="177264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8" descr="Shotcut, описание, установка, скачать бесплатно | LinuxMaster Club"/>
          <p:cNvPicPr/>
          <p:nvPr/>
        </p:nvPicPr>
        <p:blipFill>
          <a:blip r:embed="rId5"/>
          <a:stretch/>
        </p:blipFill>
        <p:spPr>
          <a:xfrm>
            <a:off x="7302240" y="422316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128" name="Imagen 3" descr=""/>
          <p:cNvPicPr/>
          <p:nvPr/>
        </p:nvPicPr>
        <p:blipFill>
          <a:blip r:embed="rId6"/>
          <a:stretch/>
        </p:blipFill>
        <p:spPr>
          <a:xfrm>
            <a:off x="9583200" y="4508280"/>
            <a:ext cx="2394720" cy="181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Desarrollo – Evolución del Proyecto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Imagen 92" descr=""/>
          <p:cNvPicPr/>
          <p:nvPr/>
        </p:nvPicPr>
        <p:blipFill>
          <a:blip r:embed="rId1"/>
          <a:stretch/>
        </p:blipFill>
        <p:spPr>
          <a:xfrm>
            <a:off x="543600" y="1690200"/>
            <a:ext cx="4676040" cy="4505040"/>
          </a:xfrm>
          <a:prstGeom prst="rect">
            <a:avLst/>
          </a:prstGeom>
          <a:ln w="0">
            <a:noFill/>
          </a:ln>
        </p:spPr>
      </p:pic>
      <p:sp>
        <p:nvSpPr>
          <p:cNvPr id="131" name="Forma libre 94"/>
          <p:cNvSpPr/>
          <p:nvPr/>
        </p:nvSpPr>
        <p:spPr>
          <a:xfrm>
            <a:off x="5389560" y="3780000"/>
            <a:ext cx="1799640" cy="539640"/>
          </a:xfrm>
          <a:custGeom>
            <a:avLst/>
            <a:gdLst/>
            <a:ahLst/>
            <a:rect l="l" t="t" r="r" b="b"/>
            <a:pathLst>
              <a:path w="5002" h="1502">
                <a:moveTo>
                  <a:pt x="0" y="375"/>
                </a:moveTo>
                <a:lnTo>
                  <a:pt x="3750" y="375"/>
                </a:lnTo>
                <a:lnTo>
                  <a:pt x="3750" y="0"/>
                </a:lnTo>
                <a:lnTo>
                  <a:pt x="5001" y="750"/>
                </a:lnTo>
                <a:lnTo>
                  <a:pt x="3750" y="1501"/>
                </a:lnTo>
                <a:lnTo>
                  <a:pt x="3750" y="1125"/>
                </a:lnTo>
                <a:lnTo>
                  <a:pt x="0" y="1125"/>
                </a:lnTo>
                <a:lnTo>
                  <a:pt x="0" y="375"/>
                </a:lnTo>
              </a:path>
            </a:pathLst>
          </a:custGeom>
          <a:solidFill>
            <a:srgbClr val="111111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7200000" y="1689840"/>
            <a:ext cx="457164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Desarrollo - Animaciones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Imagen 3" descr=""/>
          <p:cNvPicPr/>
          <p:nvPr/>
        </p:nvPicPr>
        <p:blipFill>
          <a:blip r:embed="rId1"/>
          <a:stretch/>
        </p:blipFill>
        <p:spPr>
          <a:xfrm>
            <a:off x="1790640" y="3514320"/>
            <a:ext cx="972720" cy="1371960"/>
          </a:xfrm>
          <a:prstGeom prst="rect">
            <a:avLst/>
          </a:prstGeom>
          <a:ln w="0">
            <a:noFill/>
          </a:ln>
        </p:spPr>
      </p:pic>
      <p:pic>
        <p:nvPicPr>
          <p:cNvPr id="135" name="Imagen 4" descr=""/>
          <p:cNvPicPr/>
          <p:nvPr/>
        </p:nvPicPr>
        <p:blipFill>
          <a:blip r:embed="rId2"/>
          <a:stretch/>
        </p:blipFill>
        <p:spPr>
          <a:xfrm>
            <a:off x="3290760" y="3652920"/>
            <a:ext cx="911520" cy="1233360"/>
          </a:xfrm>
          <a:prstGeom prst="rect">
            <a:avLst/>
          </a:prstGeom>
          <a:ln w="0">
            <a:noFill/>
          </a:ln>
        </p:spPr>
      </p:pic>
      <p:pic>
        <p:nvPicPr>
          <p:cNvPr id="136" name="Imagen 5" descr=""/>
          <p:cNvPicPr/>
          <p:nvPr/>
        </p:nvPicPr>
        <p:blipFill>
          <a:blip r:embed="rId3"/>
          <a:stretch/>
        </p:blipFill>
        <p:spPr>
          <a:xfrm>
            <a:off x="4558680" y="3652920"/>
            <a:ext cx="1459080" cy="1153440"/>
          </a:xfrm>
          <a:prstGeom prst="rect">
            <a:avLst/>
          </a:prstGeom>
          <a:ln w="0">
            <a:noFill/>
          </a:ln>
        </p:spPr>
      </p:pic>
      <p:pic>
        <p:nvPicPr>
          <p:cNvPr id="137" name="Imagen 6" descr=""/>
          <p:cNvPicPr/>
          <p:nvPr/>
        </p:nvPicPr>
        <p:blipFill>
          <a:blip r:embed="rId4"/>
          <a:stretch/>
        </p:blipFill>
        <p:spPr>
          <a:xfrm>
            <a:off x="6373800" y="3789720"/>
            <a:ext cx="1559520" cy="876960"/>
          </a:xfrm>
          <a:prstGeom prst="rect">
            <a:avLst/>
          </a:prstGeom>
          <a:ln w="0">
            <a:noFill/>
          </a:ln>
        </p:spPr>
      </p:pic>
      <p:pic>
        <p:nvPicPr>
          <p:cNvPr id="138" name="Imagen 7" descr=""/>
          <p:cNvPicPr/>
          <p:nvPr/>
        </p:nvPicPr>
        <p:blipFill>
          <a:blip r:embed="rId5"/>
          <a:stretch/>
        </p:blipFill>
        <p:spPr>
          <a:xfrm>
            <a:off x="8289360" y="3880080"/>
            <a:ext cx="1771200" cy="640440"/>
          </a:xfrm>
          <a:prstGeom prst="rect">
            <a:avLst/>
          </a:prstGeom>
          <a:ln w="0">
            <a:noFill/>
          </a:ln>
        </p:spPr>
      </p:pic>
      <p:pic>
        <p:nvPicPr>
          <p:cNvPr id="139" name="Imagen 8" descr=""/>
          <p:cNvPicPr/>
          <p:nvPr/>
        </p:nvPicPr>
        <p:blipFill>
          <a:blip r:embed="rId6"/>
          <a:stretch/>
        </p:blipFill>
        <p:spPr>
          <a:xfrm>
            <a:off x="1864440" y="5082480"/>
            <a:ext cx="1004400" cy="1322640"/>
          </a:xfrm>
          <a:prstGeom prst="rect">
            <a:avLst/>
          </a:prstGeom>
          <a:ln w="0">
            <a:noFill/>
          </a:ln>
        </p:spPr>
      </p:pic>
      <p:pic>
        <p:nvPicPr>
          <p:cNvPr id="140" name="Imagen 9" descr=""/>
          <p:cNvPicPr/>
          <p:nvPr/>
        </p:nvPicPr>
        <p:blipFill>
          <a:blip r:embed="rId7"/>
          <a:stretch/>
        </p:blipFill>
        <p:spPr>
          <a:xfrm>
            <a:off x="3190680" y="5082480"/>
            <a:ext cx="907560" cy="1349280"/>
          </a:xfrm>
          <a:prstGeom prst="rect">
            <a:avLst/>
          </a:prstGeom>
          <a:ln w="0">
            <a:noFill/>
          </a:ln>
        </p:spPr>
      </p:pic>
      <p:pic>
        <p:nvPicPr>
          <p:cNvPr id="141" name="Imagen 10" descr=""/>
          <p:cNvPicPr/>
          <p:nvPr/>
        </p:nvPicPr>
        <p:blipFill>
          <a:blip r:embed="rId8"/>
          <a:stretch/>
        </p:blipFill>
        <p:spPr>
          <a:xfrm>
            <a:off x="4617000" y="5072760"/>
            <a:ext cx="945360" cy="1368360"/>
          </a:xfrm>
          <a:prstGeom prst="rect">
            <a:avLst/>
          </a:prstGeom>
          <a:ln w="0">
            <a:noFill/>
          </a:ln>
        </p:spPr>
      </p:pic>
      <p:pic>
        <p:nvPicPr>
          <p:cNvPr id="142" name="Imagen 11" descr=""/>
          <p:cNvPicPr/>
          <p:nvPr/>
        </p:nvPicPr>
        <p:blipFill>
          <a:blip r:embed="rId9"/>
          <a:stretch/>
        </p:blipFill>
        <p:spPr>
          <a:xfrm>
            <a:off x="6080760" y="5072760"/>
            <a:ext cx="1041120" cy="1431360"/>
          </a:xfrm>
          <a:prstGeom prst="rect">
            <a:avLst/>
          </a:prstGeom>
          <a:ln w="0">
            <a:noFill/>
          </a:ln>
        </p:spPr>
      </p:pic>
      <p:pic>
        <p:nvPicPr>
          <p:cNvPr id="143" name="Imagen 12" descr=""/>
          <p:cNvPicPr/>
          <p:nvPr/>
        </p:nvPicPr>
        <p:blipFill>
          <a:blip r:embed="rId10"/>
          <a:stretch/>
        </p:blipFill>
        <p:spPr>
          <a:xfrm>
            <a:off x="1790640" y="1542240"/>
            <a:ext cx="1132920" cy="1686960"/>
          </a:xfrm>
          <a:prstGeom prst="rect">
            <a:avLst/>
          </a:prstGeom>
          <a:ln w="0">
            <a:noFill/>
          </a:ln>
        </p:spPr>
      </p:pic>
      <p:pic>
        <p:nvPicPr>
          <p:cNvPr id="144" name="Imagen 13" descr=""/>
          <p:cNvPicPr/>
          <p:nvPr/>
        </p:nvPicPr>
        <p:blipFill>
          <a:blip r:embed="rId11"/>
          <a:stretch/>
        </p:blipFill>
        <p:spPr>
          <a:xfrm>
            <a:off x="3216960" y="1526760"/>
            <a:ext cx="1132920" cy="1686960"/>
          </a:xfrm>
          <a:prstGeom prst="rect">
            <a:avLst/>
          </a:prstGeom>
          <a:ln w="0">
            <a:noFill/>
          </a:ln>
        </p:spPr>
      </p:pic>
      <p:pic>
        <p:nvPicPr>
          <p:cNvPr id="145" name="Imagen 14" descr=""/>
          <p:cNvPicPr/>
          <p:nvPr/>
        </p:nvPicPr>
        <p:blipFill>
          <a:blip r:embed="rId12"/>
          <a:stretch/>
        </p:blipFill>
        <p:spPr>
          <a:xfrm>
            <a:off x="4810680" y="1551960"/>
            <a:ext cx="1132920" cy="1686960"/>
          </a:xfrm>
          <a:prstGeom prst="rect">
            <a:avLst/>
          </a:prstGeom>
          <a:ln w="0">
            <a:noFill/>
          </a:ln>
        </p:spPr>
      </p:pic>
      <p:pic>
        <p:nvPicPr>
          <p:cNvPr id="146" name="Imagen 15" descr=""/>
          <p:cNvPicPr/>
          <p:nvPr/>
        </p:nvPicPr>
        <p:blipFill>
          <a:blip r:embed="rId13"/>
          <a:stretch/>
        </p:blipFill>
        <p:spPr>
          <a:xfrm>
            <a:off x="6373800" y="1256400"/>
            <a:ext cx="1331640" cy="198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00000" y="367560"/>
            <a:ext cx="10514880" cy="67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Desarrollo - Detección de Colisiones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Imagen 96" descr=""/>
          <p:cNvPicPr/>
          <p:nvPr/>
        </p:nvPicPr>
        <p:blipFill>
          <a:blip r:embed="rId1"/>
          <a:stretch/>
        </p:blipFill>
        <p:spPr>
          <a:xfrm>
            <a:off x="900000" y="4151880"/>
            <a:ext cx="2411280" cy="2388960"/>
          </a:xfrm>
          <a:prstGeom prst="rect">
            <a:avLst/>
          </a:prstGeom>
          <a:ln w="0">
            <a:noFill/>
          </a:ln>
        </p:spPr>
      </p:pic>
      <p:pic>
        <p:nvPicPr>
          <p:cNvPr id="149" name="Imagen 97" descr=""/>
          <p:cNvPicPr/>
          <p:nvPr/>
        </p:nvPicPr>
        <p:blipFill>
          <a:blip r:embed="rId2"/>
          <a:stretch/>
        </p:blipFill>
        <p:spPr>
          <a:xfrm>
            <a:off x="900000" y="1523880"/>
            <a:ext cx="2472480" cy="2370600"/>
          </a:xfrm>
          <a:prstGeom prst="rect">
            <a:avLst/>
          </a:prstGeom>
          <a:ln w="0">
            <a:noFill/>
          </a:ln>
        </p:spPr>
      </p:pic>
      <p:pic>
        <p:nvPicPr>
          <p:cNvPr id="150" name="Imagen 98" descr=""/>
          <p:cNvPicPr/>
          <p:nvPr/>
        </p:nvPicPr>
        <p:blipFill>
          <a:blip r:embed="rId3"/>
          <a:stretch/>
        </p:blipFill>
        <p:spPr>
          <a:xfrm>
            <a:off x="4637880" y="1523880"/>
            <a:ext cx="4587840" cy="2109600"/>
          </a:xfrm>
          <a:prstGeom prst="rect">
            <a:avLst/>
          </a:prstGeom>
          <a:ln w="0">
            <a:noFill/>
          </a:ln>
        </p:spPr>
      </p:pic>
      <p:pic>
        <p:nvPicPr>
          <p:cNvPr id="151" name="Imagen 99" descr=""/>
          <p:cNvPicPr/>
          <p:nvPr/>
        </p:nvPicPr>
        <p:blipFill>
          <a:blip r:embed="rId4"/>
          <a:stretch/>
        </p:blipFill>
        <p:spPr>
          <a:xfrm>
            <a:off x="4637880" y="4340880"/>
            <a:ext cx="4587840" cy="1799640"/>
          </a:xfrm>
          <a:prstGeom prst="rect">
            <a:avLst/>
          </a:prstGeom>
          <a:ln w="0">
            <a:noFill/>
          </a:ln>
        </p:spPr>
      </p:pic>
      <p:sp>
        <p:nvSpPr>
          <p:cNvPr id="152" name="PlaceHolder 1"/>
          <p:cNvSpPr/>
          <p:nvPr/>
        </p:nvSpPr>
        <p:spPr>
          <a:xfrm>
            <a:off x="-1289520" y="1108800"/>
            <a:ext cx="10514880" cy="6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Desarrollo – Detección Facial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Imagen 102" descr=""/>
          <p:cNvPicPr/>
          <p:nvPr/>
        </p:nvPicPr>
        <p:blipFill>
          <a:blip r:embed="rId1"/>
          <a:stretch/>
        </p:blipFill>
        <p:spPr>
          <a:xfrm>
            <a:off x="6549840" y="1917720"/>
            <a:ext cx="4803120" cy="3876480"/>
          </a:xfrm>
          <a:prstGeom prst="rect">
            <a:avLst/>
          </a:prstGeom>
          <a:ln w="0">
            <a:noFill/>
          </a:ln>
        </p:spPr>
      </p:pic>
      <p:pic>
        <p:nvPicPr>
          <p:cNvPr id="155" name="Imagen 4" descr=""/>
          <p:cNvPicPr/>
          <p:nvPr/>
        </p:nvPicPr>
        <p:blipFill>
          <a:blip r:embed="rId2"/>
          <a:stretch/>
        </p:blipFill>
        <p:spPr>
          <a:xfrm>
            <a:off x="1041120" y="2006640"/>
            <a:ext cx="4891680" cy="369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Desarrollo – Valores Espurios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Imagen 106" descr=""/>
          <p:cNvPicPr/>
          <p:nvPr/>
        </p:nvPicPr>
        <p:blipFill>
          <a:blip r:embed="rId1"/>
          <a:stretch/>
        </p:blipFill>
        <p:spPr>
          <a:xfrm>
            <a:off x="2555640" y="1956960"/>
            <a:ext cx="7079760" cy="408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31640" y="23688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Referencias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31640" y="1562040"/>
            <a:ext cx="11048760" cy="379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DejaVu Sans"/>
              </a:rPr>
              <a:t>Sonidos del DOOM: 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://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github.com/Olde-Skuul/doom3do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DejaVu Sans"/>
              </a:rPr>
              <a:t>Fuente del título: 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5"/>
              </a:rPr>
              <a:t>://fontmeme.com/fonts/amazdoom-font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6"/>
              </a:rPr>
              <a:t>/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DejaVu Sans"/>
              </a:rPr>
              <a:t>Fuente de texto: 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7"/>
              </a:rPr>
              <a:t>https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8"/>
              </a:rPr>
              <a:t>://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9"/>
              </a:rPr>
              <a:t>www.fontspace.com/category/doom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DejaVu Sans"/>
              </a:rPr>
              <a:t>Librería Sounds: 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0"/>
              </a:rPr>
              <a:t>https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1"/>
              </a:rPr>
              <a:t>://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2"/>
              </a:rPr>
              <a:t>github.com/processing/processing-sound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DejaVu Sans"/>
              </a:rPr>
              <a:t>OSCP5: 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3"/>
              </a:rPr>
              <a:t>https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4"/>
              </a:rPr>
              <a:t>://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5"/>
              </a:rPr>
              <a:t>github.com/sojamo/oscp5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DejaVu Sans"/>
              </a:rPr>
              <a:t>QueasyCam: 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6"/>
              </a:rPr>
              <a:t>https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7"/>
              </a:rPr>
              <a:t>://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8"/>
              </a:rPr>
              <a:t>github.com/jrc03c/queasycam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DejaVu Sans"/>
              </a:rPr>
              <a:t>PeasyCam: 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9"/>
              </a:rPr>
              <a:t>https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0"/>
              </a:rPr>
              <a:t>://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1"/>
              </a:rPr>
              <a:t>github.com/jdf/peasycam/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DejaVu Sans"/>
              </a:rPr>
              <a:t>Detección de Figuras: 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2"/>
              </a:rPr>
              <a:t>https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3"/>
              </a:rPr>
              <a:t>://www.jeffreythompson.org/collision-detection</a:t>
            </a:r>
            <a:r>
              <a:rPr b="0" lang="en-GB" sz="25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4"/>
              </a:rPr>
              <a:t>/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Application>LibreOffice/7.2.2.2$Windows_X86_64 LibreOffice_project/02b2acce88a210515b4a5bb2e46cbfb63fe97d56</Application>
  <AppVersion>15.0000</AppVersion>
  <Words>146</Words>
  <Paragraphs>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2022-05-17T08:32:17Z</dcterms:created>
  <dc:creator>Usuario de Windows</dc:creator>
  <dc:description/>
  <dc:language>es-ES</dc:language>
  <cp:lastModifiedBy/>
  <dcterms:modified xsi:type="dcterms:W3CDTF">2022-06-01T17:56:01Z</dcterms:modified>
  <cp:revision>10</cp:revision>
  <dc:subject/>
  <dc:title>Trabajo Final CIU CamDoom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9</vt:i4>
  </property>
</Properties>
</file>